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76" r:id="rId6"/>
    <p:sldId id="269" r:id="rId7"/>
    <p:sldId id="263" r:id="rId8"/>
    <p:sldId id="261" r:id="rId9"/>
    <p:sldId id="278" r:id="rId10"/>
    <p:sldId id="279" r:id="rId11"/>
    <p:sldId id="264" r:id="rId12"/>
    <p:sldId id="266" r:id="rId13"/>
    <p:sldId id="267" r:id="rId14"/>
    <p:sldId id="280" r:id="rId15"/>
    <p:sldId id="27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692696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МАТЕРИАЛЫ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необходимые для обучения в </a:t>
            </a:r>
            <a:r>
              <a:rPr lang="ru-RU" dirty="0" smtClean="0"/>
              <a:t>ДХШ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5013176"/>
            <a:ext cx="6172200" cy="1371600"/>
          </a:xfrm>
        </p:spPr>
        <p:txBody>
          <a:bodyPr>
            <a:normAutofit lnSpcReduction="10000"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Администрация ДХШ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3872634" cy="25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7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Рабочий стол\МАТЕРИАЛЫ ДЛЯ УЧАЩИХСЯ\уго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294802" cy="30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МАТЕРИАЛЫ ДЛЯ УЧАЩИХСЯ\пастел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384376" cy="30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стол\МАТЕРИАЛЫ ДЛЯ УЧАЩИХСЯ\соу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8" y="3400954"/>
            <a:ext cx="303371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чий стол\МАТЕРИАЛЫ ДЛЯ УЧАЩИХСЯ\санги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423569"/>
            <a:ext cx="2994868" cy="28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абочий стол\МАТЕРИАЛЫ ДЛЯ УЧАЩИХСЯ\фиксатор для гуаши и угл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26" y="1556792"/>
            <a:ext cx="16668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04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/>
              <a:t>Материалы для </a:t>
            </a:r>
            <a:r>
              <a:rPr lang="ru-RU" sz="4400" b="1" dirty="0" smtClean="0"/>
              <a:t>скульптуры</a:t>
            </a:r>
            <a:endParaRPr lang="ru-RU" sz="44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45491"/>
            <a:ext cx="2139032" cy="359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-32" r="7967" b="-3308"/>
          <a:stretch/>
        </p:blipFill>
        <p:spPr bwMode="auto">
          <a:xfrm>
            <a:off x="379817" y="1858213"/>
            <a:ext cx="2620370" cy="312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4082067" cy="280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88538"/>
            <a:ext cx="3081241" cy="23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6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Скульптурный пластилин </a:t>
            </a:r>
            <a:br>
              <a:rPr lang="ru-RU" sz="4400" dirty="0" smtClean="0"/>
            </a:br>
            <a:r>
              <a:rPr lang="ru-RU" dirty="0" smtClean="0"/>
              <a:t>(по требованию преподавателя)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89" y="1900179"/>
            <a:ext cx="5407621" cy="427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4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Набор стеков           Пластиковая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доска для лепки                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601827" cy="360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49897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1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Материалы по истории изобразительного искусства</a:t>
            </a:r>
            <a:endParaRPr lang="ru-RU" b="1" dirty="0"/>
          </a:p>
        </p:txBody>
      </p:sp>
      <p:pic>
        <p:nvPicPr>
          <p:cNvPr id="3075" name="Picture 3" descr="D:\Рабочий стол\МАТЕРИАЛЫ ДЛЯ УЧАЩИХСЯ\c8312c7ca1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4161"/>
            <a:ext cx="3381950" cy="218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бочий стол\МАТЕРИАЛЫ ДЛЯ УЧАЩИХСЯ\64341311_1285151571_image00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8" y="4293096"/>
            <a:ext cx="333375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76024"/>
            <a:ext cx="21717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60" y="3540031"/>
            <a:ext cx="3116386" cy="309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57573"/>
            <a:ext cx="2857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2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5864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ЖЕЛАЕМ УСПЕХОВ </a:t>
            </a:r>
            <a:b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</a:b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В </a:t>
            </a:r>
            <a:b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</a:b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ТВОРЧЕСТВЕ !</a:t>
            </a:r>
            <a:endParaRPr lang="ru-RU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47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4400" b="1" kern="0" cap="none" dirty="0">
                <a:solidFill>
                  <a:srgbClr val="333399"/>
                </a:solidFill>
                <a:latin typeface="Tahoma"/>
              </a:rPr>
              <a:t>Материалы для </a:t>
            </a:r>
            <a:r>
              <a:rPr lang="ru-RU" sz="4400" b="1" kern="0" cap="none" dirty="0" smtClean="0">
                <a:solidFill>
                  <a:srgbClr val="333399"/>
                </a:solidFill>
                <a:latin typeface="Tahoma"/>
              </a:rPr>
              <a:t>живописи и композиции</a:t>
            </a:r>
            <a:r>
              <a:rPr lang="ru-RU" sz="4400" b="1" kern="0" cap="none" dirty="0" smtClean="0">
                <a:solidFill>
                  <a:srgbClr val="333399"/>
                </a:solidFill>
                <a:latin typeface="Tahoma"/>
              </a:rPr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D:\Рабочий стол\МАТЕРИАЛЫ ДЛЯ УЧАЩИХСЯ\pic_8029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299164" cy="30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HSHUser\Desktop\конкурс СОБАКА\Алена Верещагина 10 лет В краю северного сия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059832" cy="20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HSHUser\Desktop\конкурс СОБАКА\Роман Свечников 14 лет Умница Му-м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03722"/>
            <a:ext cx="259598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89542"/>
            <a:ext cx="25922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8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Бумага </a:t>
            </a:r>
            <a:r>
              <a:rPr lang="ru-RU" b="1" dirty="0" smtClean="0"/>
              <a:t> </a:t>
            </a:r>
            <a:r>
              <a:rPr lang="ru-RU" b="1" dirty="0" smtClean="0"/>
              <a:t>(формата А3</a:t>
            </a:r>
            <a:r>
              <a:rPr lang="ru-RU" b="1" dirty="0" smtClean="0"/>
              <a:t>)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Альбом для </a:t>
            </a:r>
            <a:r>
              <a:rPr lang="ru-RU" b="1" dirty="0"/>
              <a:t>рисования (формата </a:t>
            </a:r>
            <a:r>
              <a:rPr lang="ru-RU" b="1" dirty="0" smtClean="0"/>
              <a:t>А4)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170195" cy="45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221474" cy="29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6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650306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Гуашь</a:t>
            </a:r>
            <a:r>
              <a:rPr lang="ru-RU" sz="3200" b="1" dirty="0"/>
              <a:t>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«</a:t>
            </a:r>
            <a:r>
              <a:rPr lang="ru-RU" sz="3200" b="1" dirty="0"/>
              <a:t>Мастер-класс» </a:t>
            </a:r>
            <a:r>
              <a:rPr lang="ru-RU" sz="3200" b="1" dirty="0" smtClean="0"/>
              <a:t>(Санкт-Петербург</a:t>
            </a:r>
            <a:r>
              <a:rPr lang="ru-RU" sz="3200" b="1" dirty="0"/>
              <a:t>), </a:t>
            </a:r>
            <a:br>
              <a:rPr lang="ru-RU" sz="3200" b="1" dirty="0"/>
            </a:br>
            <a:r>
              <a:rPr lang="ru-RU" sz="3200" b="1" dirty="0"/>
              <a:t>«Гамма» (Москва), </a:t>
            </a:r>
            <a:br>
              <a:rPr lang="ru-RU" sz="3200" b="1" dirty="0"/>
            </a:br>
            <a:r>
              <a:rPr lang="ru-RU" sz="3200" b="1" dirty="0"/>
              <a:t>12 цветов, </a:t>
            </a:r>
            <a:br>
              <a:rPr lang="ru-RU" sz="3200" b="1" dirty="0"/>
            </a:br>
            <a:r>
              <a:rPr lang="ru-RU" sz="3200" b="1" dirty="0"/>
              <a:t>дополнительно белая, </a:t>
            </a:r>
            <a:r>
              <a:rPr lang="ru-RU" sz="3200" b="1" dirty="0" smtClean="0"/>
              <a:t>жёлтая</a:t>
            </a:r>
            <a:endParaRPr lang="ru-RU" dirty="0"/>
          </a:p>
        </p:txBody>
      </p:sp>
      <p:pic>
        <p:nvPicPr>
          <p:cNvPr id="1033" name="Picture 9" descr="D:\Рабочий стол\МАТЕРИАЛЫ ДЛЯ УЧАЩИХСЯ\гуаш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004" y="764704"/>
            <a:ext cx="1657848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Рабочий стол\МАТЕРИАЛЫ ДЛЯ УЧАЩИХСЯ\гуаш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71" y="3212976"/>
            <a:ext cx="1628337" cy="19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26548"/>
            <a:ext cx="3048264" cy="30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06" y="3921609"/>
            <a:ext cx="3402013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9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Цветные фломастеры</a:t>
            </a:r>
            <a:br>
              <a:rPr lang="ru-RU" b="1" dirty="0" smtClean="0"/>
            </a:br>
            <a:r>
              <a:rPr lang="ru-RU" b="1" dirty="0" smtClean="0"/>
              <a:t>Гелиевые ручки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5442942" cy="36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816424" cy="285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DHSHUser\AppData\Local\Microsoft\Windows\Temporary Internet Files\Content.IE5\IIYP3GGG\MC90044159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19" y="5002110"/>
            <a:ext cx="2319089" cy="154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DHSHUser\AppData\Local\Microsoft\Windows\Temporary Internet Files\Content.IE5\IIYP3GGG\MC90043703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2257" y="118945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Акварель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21" y="217846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226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11" y="3265846"/>
            <a:ext cx="3563071" cy="327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6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86895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Палитра</a:t>
            </a:r>
            <a:endParaRPr lang="ru-RU" sz="4400" b="1" dirty="0"/>
          </a:p>
        </p:txBody>
      </p:sp>
      <p:pic>
        <p:nvPicPr>
          <p:cNvPr id="7171" name="Picture 3" descr="D:\Рабочий стол\МАТЕРИАЛЫ ДЛЯ УЧАЩИХСЯ\палит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1972"/>
            <a:ext cx="4297660" cy="42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Рабочий стол\МАТЕРИАЛЫ ДЛЯ УЧАЩИХСЯ\палитр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4113749" cy="26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3955"/>
            <a:ext cx="3056422" cy="305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0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904266" cy="30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6" y="332656"/>
            <a:ext cx="6192688" cy="92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1" y="299695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DHSHUser\AppData\Local\Microsoft\Windows\Temporary Internet Files\Content.IE5\MQ4O9A6M\MC90043714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04" y="45516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HSHUser\AppData\Local\Microsoft\Windows\Temporary Internet Files\Content.IE5\MQ4O9A6M\MC90043714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9552" y="479715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2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ru-RU" b="1" dirty="0" smtClean="0"/>
              <a:t>Материалы для рисунка</a:t>
            </a:r>
            <a:endParaRPr lang="ru-RU" b="1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170195" cy="45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550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180</TotalTime>
  <Words>38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МАТЕРИАЛЫ необходимые для обучения в ДХШ</vt:lpstr>
      <vt:lpstr>  Материалы для живописи и композиции:  </vt:lpstr>
      <vt:lpstr>Бумага  (формата А3)  Альбом для рисования (формата А4)</vt:lpstr>
      <vt:lpstr>Гуашь  «Мастер-класс» (Санкт-Петербург),  «Гамма» (Москва),  12 цветов,  дополнительно белая, жёлтая</vt:lpstr>
      <vt:lpstr>Цветные фломастеры Гелиевые ручки</vt:lpstr>
      <vt:lpstr>Акварель</vt:lpstr>
      <vt:lpstr>Палитра</vt:lpstr>
      <vt:lpstr>Презентация PowerPoint</vt:lpstr>
      <vt:lpstr>Материалы для рисунка</vt:lpstr>
      <vt:lpstr>Презентация PowerPoint</vt:lpstr>
      <vt:lpstr>Материалы для скульптуры</vt:lpstr>
      <vt:lpstr>Скульптурный пластилин  (по требованию преподавателя)</vt:lpstr>
      <vt:lpstr>Набор стеков           Пластиковая                                 доска для лепки                 </vt:lpstr>
      <vt:lpstr>Материалы по истории изобразительного искусства</vt:lpstr>
      <vt:lpstr>ЖЕЛАЕМ УСПЕХОВ  В  ТВОРЧЕСТВЕ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МАТЕРИАЛЫ необходимые для обучения в группах эстетического развития</dc:title>
  <dc:creator>DHSHUser</dc:creator>
  <cp:lastModifiedBy>Пользователь</cp:lastModifiedBy>
  <cp:revision>24</cp:revision>
  <dcterms:created xsi:type="dcterms:W3CDTF">2014-08-18T10:01:52Z</dcterms:created>
  <dcterms:modified xsi:type="dcterms:W3CDTF">2015-08-26T12:54:34Z</dcterms:modified>
</cp:coreProperties>
</file>