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3121-9995-4A28-A4A8-8C2D07DDC86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A07B-8509-493C-A3BC-35E3E1D66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6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3121-9995-4A28-A4A8-8C2D07DDC86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A07B-8509-493C-A3BC-35E3E1D66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8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NeyVsNCe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YOVGUGJP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Ev3rnEAg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NQRSeva5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KSBjUrfeI&amp;t=136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hhjsHRpxE&amp;list=RDCMUCGm2Q52ewdFb5C8gG7G5tjw&amp;index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s6U760pZ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euJBAe9A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q-ej4BXoA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58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4659982"/>
            <a:ext cx="3600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https://www.youtube.com/watch?v=yqNeyVsNCe0</a:t>
            </a:r>
            <a:r>
              <a:rPr lang="ru-RU" sz="1200" dirty="0" smtClean="0"/>
              <a:t> </a:t>
            </a:r>
            <a:r>
              <a:rPr lang="ru-RU" sz="1200" i="1" dirty="0" smtClean="0"/>
              <a:t>видеосюжет «Союз Земли и Воды»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99839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08" y="4587974"/>
            <a:ext cx="3635896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Видеосюжет о художнике</a:t>
            </a:r>
          </a:p>
          <a:p>
            <a:r>
              <a:rPr lang="en-US" sz="1200" dirty="0" smtClean="0">
                <a:hlinkClick r:id="rId3"/>
              </a:rPr>
              <a:t>https://www.youtube.com/watch?v=vZYOVGUGJPc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608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4587974"/>
            <a:ext cx="468052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Видеосюжет «Бобовый король» </a:t>
            </a:r>
            <a:r>
              <a:rPr lang="en-US" sz="1200" dirty="0" smtClean="0">
                <a:hlinkClick r:id="rId3"/>
              </a:rPr>
              <a:t>https://www.youtube.com/watch?v=PdEv3rnEAgU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2041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4515966"/>
            <a:ext cx="3816424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Видеосюжет о картинах</a:t>
            </a:r>
          </a:p>
          <a:p>
            <a:r>
              <a:rPr lang="en-US" sz="1200" dirty="0" smtClean="0">
                <a:hlinkClick r:id="rId3"/>
              </a:rPr>
              <a:t>https://www.youtube.com/watch?v=ZQNQRSeva5Y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12894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6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07704" y="4443958"/>
              <a:ext cx="5544616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hlinkClick r:id="rId3"/>
                </a:rPr>
                <a:t>https://www.youtube.com/watch?v=7aKSBjUrfeI&amp;t=136s</a:t>
              </a:r>
              <a:r>
                <a:rPr lang="ru-RU" dirty="0" smtClean="0"/>
                <a:t> </a:t>
              </a:r>
              <a:r>
                <a:rPr lang="ru-RU" i="1" dirty="0" smtClean="0"/>
                <a:t>Видеосюжет «Архитектура и живопись барокко</a:t>
              </a:r>
              <a:r>
                <a:rPr lang="ru-RU" i="1" dirty="0" smtClean="0"/>
                <a:t>»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2779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94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14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72000" y="4587974"/>
              <a:ext cx="457200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hlinkClick r:id="rId3"/>
                </a:rPr>
                <a:t>https://www.youtube.com/watch?v=lhhhjsHRpxE&amp;list=RDCMUCGm2Q52ewdFb5C8gG7G5tjw&amp;index=1</a:t>
              </a:r>
              <a:r>
                <a:rPr lang="ru-RU" sz="1200" dirty="0" smtClean="0"/>
                <a:t> </a:t>
              </a:r>
              <a:r>
                <a:rPr lang="ru-RU" sz="1200" i="1" dirty="0" smtClean="0"/>
                <a:t>видеосюжет «Ужин в </a:t>
              </a:r>
              <a:r>
                <a:rPr lang="ru-RU" sz="1200" i="1" dirty="0" err="1" smtClean="0"/>
                <a:t>Эммаусе</a:t>
              </a:r>
              <a:r>
                <a:rPr lang="ru-RU" sz="1200" i="1" dirty="0" smtClean="0"/>
                <a:t>»</a:t>
              </a:r>
              <a:endParaRPr lang="ru-RU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8637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13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4659982"/>
            <a:ext cx="432048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https://www.youtube.com/watch?v=LPs6U760pZs</a:t>
            </a:r>
            <a:r>
              <a:rPr lang="ru-RU" sz="1200" dirty="0" smtClean="0"/>
              <a:t> </a:t>
            </a:r>
            <a:r>
              <a:rPr lang="ru-RU" sz="1200" i="1" dirty="0" smtClean="0"/>
              <a:t>видеосюжет «Погребение графа </a:t>
            </a:r>
            <a:r>
              <a:rPr lang="ru-RU" sz="1200" i="1" dirty="0" err="1" smtClean="0"/>
              <a:t>Оргаса</a:t>
            </a:r>
            <a:r>
              <a:rPr lang="ru-RU" sz="1200" i="1" dirty="0" smtClean="0"/>
              <a:t>»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3386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10775"/>
            <a:ext cx="334786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https://www.youtube.com/watch?v=S_euJBAe9A4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3718"/>
            <a:ext cx="1403648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Видеосюжет</a:t>
            </a:r>
            <a:endParaRPr lang="ru-RU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4587974"/>
            <a:ext cx="3456384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Видеосюжет «</a:t>
            </a:r>
            <a:r>
              <a:rPr lang="ru-RU" sz="1200" i="1" dirty="0" err="1" smtClean="0"/>
              <a:t>Менины</a:t>
            </a:r>
            <a:r>
              <a:rPr lang="ru-RU" sz="1200" i="1" dirty="0" smtClean="0"/>
              <a:t>»</a:t>
            </a:r>
          </a:p>
          <a:p>
            <a:r>
              <a:rPr lang="en-US" sz="1200" dirty="0" smtClean="0">
                <a:hlinkClick r:id="rId4"/>
              </a:rPr>
              <a:t>https://www.youtube.com/watch?v=q-ej4BXoAvg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544363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Экран (16:9)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Lenovo</cp:lastModifiedBy>
  <cp:revision>2</cp:revision>
  <dcterms:created xsi:type="dcterms:W3CDTF">2020-05-06T16:01:49Z</dcterms:created>
  <dcterms:modified xsi:type="dcterms:W3CDTF">2020-05-06T19:39:19Z</dcterms:modified>
</cp:coreProperties>
</file>